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73" r:id="rId3"/>
    <p:sldId id="282" r:id="rId4"/>
    <p:sldId id="258" r:id="rId5"/>
    <p:sldId id="294" r:id="rId6"/>
    <p:sldId id="295" r:id="rId7"/>
    <p:sldId id="296" r:id="rId8"/>
    <p:sldId id="298" r:id="rId9"/>
    <p:sldId id="299" r:id="rId10"/>
    <p:sldId id="300" r:id="rId11"/>
    <p:sldId id="301" r:id="rId12"/>
    <p:sldId id="302" r:id="rId13"/>
    <p:sldId id="283" r:id="rId14"/>
    <p:sldId id="277" r:id="rId15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B95AB3-7569-42F9-A334-21C90FD79730}">
  <a:tblStyle styleId="{FDB95AB3-7569-42F9-A334-21C90FD797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C74835-5830-4B6E-B6F1-FDE0565631A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12"/>
    <p:restoredTop sz="94673"/>
  </p:normalViewPr>
  <p:slideViewPr>
    <p:cSldViewPr snapToGrid="0">
      <p:cViewPr varScale="1">
        <p:scale>
          <a:sx n="197" d="100"/>
          <a:sy n="197" d="100"/>
        </p:scale>
        <p:origin x="28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161487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199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3986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992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3475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459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6179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249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798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8223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e7ee79f0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e7ee79f0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1829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t.me/InnoAndrez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4540925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0" y="354950"/>
            <a:ext cx="5093400" cy="988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8AF43"/>
          </a:solidFill>
          <a:ln w="9525" cap="flat" cmpd="sng">
            <a:solidFill>
              <a:srgbClr val="88AF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198600" y="486350"/>
            <a:ext cx="46962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Повышение качества </a:t>
            </a:r>
            <a: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JS </a:t>
            </a:r>
            <a:r>
              <a:rPr lang="ru-RU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приложения. Вводная по </a:t>
            </a:r>
            <a: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jest</a:t>
            </a:r>
            <a:br>
              <a:rPr lang="en-US" sz="18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</a:br>
            <a:endParaRPr lang="ru-RU" sz="1800" dirty="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2C5189E-DBCA-4247-B85E-79E7942DB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5834" y="1964987"/>
            <a:ext cx="6274949" cy="257593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8229658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Unit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тесты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: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тестирование компонентов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, enzyme shallow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B117C8C-3B74-384B-A458-DC7962880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25" y="851644"/>
            <a:ext cx="6629940" cy="368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306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8229658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Интеграционное тестирование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4C1F9FC-558F-1844-A9D1-30E200EFC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25" y="808028"/>
            <a:ext cx="5050788" cy="416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79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8229658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Unit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тесты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: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тестирование компонентов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, enzyme + test-renderer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6FFC4DE-5655-DB47-BA0F-C499FA822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770" y="788106"/>
            <a:ext cx="8826230" cy="370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610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4482" cy="3416400"/>
          </a:xfrm>
        </p:spPr>
        <p:txBody>
          <a:bodyPr/>
          <a:lstStyle/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Зачем нужно тестирование?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Какие виды тестов бывают?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чем разница 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Jest vs Karma ?</a:t>
            </a: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Зачем нужна библиотека </a:t>
            </a:r>
            <a:r>
              <a:rPr lang="en-U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moxios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2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Вопросы для самоконтроля</a:t>
              </a: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0868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Вопросы?</a:t>
            </a:r>
          </a:p>
        </p:txBody>
      </p:sp>
      <p:sp>
        <p:nvSpPr>
          <p:cNvPr id="11" name="Подзаголовок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@</a:t>
            </a:r>
            <a:r>
              <a:rPr lang="en-US" dirty="0" err="1">
                <a:hlinkClick r:id="rId2"/>
              </a:rPr>
              <a:t>InnoAndrez</a:t>
            </a:r>
            <a:endParaRPr lang="ru-RU" dirty="0"/>
          </a:p>
        </p:txBody>
      </p:sp>
      <p:grpSp>
        <p:nvGrpSpPr>
          <p:cNvPr id="12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13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ru"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15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432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702900"/>
            <a:ext cx="4875936" cy="3865975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Цель 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Научиться тестировать приложение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ru-RU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sz="1800" b="1" dirty="0">
                <a:solidFill>
                  <a:srgbClr val="662483"/>
                </a:solidFill>
                <a:latin typeface="Tahoma"/>
                <a:ea typeface="Tahoma"/>
                <a:cs typeface="Tahoma"/>
                <a:sym typeface="Tahoma"/>
              </a:rPr>
              <a:t>Задачи </a:t>
            </a:r>
            <a:endParaRPr lang="ru-RU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Понять для чего нужно покрытие приложения тестами</a:t>
            </a: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Настройка тестового окружения</a:t>
            </a:r>
          </a:p>
          <a:p>
            <a:pPr fontAlgn="base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Unit </a:t>
            </a:r>
            <a:r>
              <a:rPr lang="ru-RU" dirty="0">
                <a:solidFill>
                  <a:schemeClr val="tx1"/>
                </a:solidFill>
              </a:rPr>
              <a:t>тесты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Интеграционное тестирование</a:t>
            </a:r>
          </a:p>
          <a:p>
            <a:pPr fontAlgn="base"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fontAlgn="base">
              <a:lnSpc>
                <a:spcPct val="150000"/>
              </a:lnSpc>
            </a:pP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Цель и задачи </a:t>
              </a: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F833DB9-9470-1A46-B514-55FE27E7E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3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98637" y="930405"/>
            <a:ext cx="4875936" cy="3902851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Что такое тестирование?</a:t>
            </a:r>
          </a:p>
          <a:p>
            <a:r>
              <a:rPr lang="ru-RU" dirty="0">
                <a:solidFill>
                  <a:schemeClr val="tx1"/>
                </a:solidFill>
              </a:rPr>
              <a:t>Зачем нужно тестирование?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Типы тестирования</a:t>
            </a:r>
          </a:p>
          <a:p>
            <a:pPr fontAlgn="base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Jest</a:t>
            </a:r>
          </a:p>
          <a:p>
            <a:pPr fontAlgn="base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Unit </a:t>
            </a:r>
            <a:r>
              <a:rPr lang="ru-RU" dirty="0">
                <a:solidFill>
                  <a:schemeClr val="tx1"/>
                </a:solidFill>
              </a:rPr>
              <a:t>тесты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ru-RU" dirty="0">
                <a:solidFill>
                  <a:schemeClr val="tx1"/>
                </a:solidFill>
              </a:rPr>
              <a:t>тестирование функций</a:t>
            </a:r>
          </a:p>
          <a:p>
            <a:pPr fontAlgn="base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Unit </a:t>
            </a:r>
            <a:r>
              <a:rPr lang="ru-RU" dirty="0">
                <a:solidFill>
                  <a:schemeClr val="tx1"/>
                </a:solidFill>
              </a:rPr>
              <a:t>тесты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ru-RU" dirty="0">
                <a:solidFill>
                  <a:schemeClr val="tx1"/>
                </a:solidFill>
              </a:rPr>
              <a:t>тестирование компонентов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Интеграционное тестирование</a:t>
            </a:r>
          </a:p>
          <a:p>
            <a:pPr fontAlgn="base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Ответы на вопросы</a:t>
            </a:r>
          </a:p>
        </p:txBody>
      </p:sp>
      <p:grpSp>
        <p:nvGrpSpPr>
          <p:cNvPr id="5" name="Google Shape;63;p14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6" name="Google Shape;64;p14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5;p14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  <a:sym typeface="Tahoma"/>
                </a:rPr>
                <a:t>План занятия</a:t>
              </a:r>
            </a:p>
          </p:txBody>
        </p:sp>
      </p:grpSp>
      <p:sp>
        <p:nvSpPr>
          <p:cNvPr id="8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154262D-A1F6-7F4F-A530-0D8ED5D2E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067" y="1373717"/>
            <a:ext cx="2616200" cy="26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96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Что такое тестирование?</a:t>
              </a: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31950" y="1196700"/>
            <a:ext cx="8706104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800" b="1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Написание теста  - </a:t>
            </a: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это написать код который проверяет работает твоего приложения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8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8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2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Зачем нужно тестирование?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31950" y="1196700"/>
            <a:ext cx="8706104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Чем больше покрытие тестами, тем меньше риска и страха запуска кода в </a:t>
            </a:r>
            <a:r>
              <a:rPr lang="ru-RU" sz="1800" dirty="0" err="1">
                <a:solidFill>
                  <a:schemeClr val="tx1"/>
                </a:solidFill>
                <a:latin typeface="Tahoma"/>
                <a:ea typeface="Tahoma"/>
                <a:cs typeface="Tahoma"/>
              </a:rPr>
              <a:t>проме</a:t>
            </a: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8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Промышленный стандарт 80% покрытия</a:t>
            </a: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2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430716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Типы тестирования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31950" y="1196700"/>
            <a:ext cx="8706104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600" b="1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Юнит тесты 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– 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подать что-то на вход юнита и проверить результат на выходе</a:t>
            </a: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600" b="1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Интеграционное тестирование</a:t>
            </a:r>
            <a:r>
              <a:rPr lang="en-US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 – 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проверка работоспособности при взаимодействии с </a:t>
            </a:r>
            <a:r>
              <a:rPr lang="ru-RU" sz="1600" dirty="0" err="1">
                <a:solidFill>
                  <a:schemeClr val="tx1"/>
                </a:solidFill>
                <a:latin typeface="Tahoma"/>
                <a:ea typeface="Tahoma"/>
                <a:cs typeface="Tahoma"/>
              </a:rPr>
              <a:t>бэком</a:t>
            </a:r>
            <a:endParaRPr lang="ru-RU" sz="16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E2E-</a:t>
            </a:r>
            <a:r>
              <a:rPr lang="ru-RU" sz="1600" b="1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тестирование 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– симулируем работу нашего приложения в браузере</a:t>
            </a: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6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6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762440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Jest</a:t>
              </a:r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79" name="Google Shape;79;p15"/>
          <p:cNvSpPr txBox="1"/>
          <p:nvPr/>
        </p:nvSpPr>
        <p:spPr>
          <a:xfrm>
            <a:off x="231950" y="1196700"/>
            <a:ext cx="8706104" cy="3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Jest 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– </a:t>
            </a:r>
            <a:r>
              <a:rPr lang="ru-RU" sz="1600" dirty="0" err="1">
                <a:solidFill>
                  <a:schemeClr val="tx1"/>
                </a:solidFill>
                <a:latin typeface="Tahoma"/>
                <a:ea typeface="Tahoma"/>
                <a:cs typeface="Tahoma"/>
              </a:rPr>
              <a:t>фреймворк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 для тестирования кода </a:t>
            </a:r>
            <a:r>
              <a:rPr lang="en-US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JavaScript </a:t>
            </a:r>
            <a:endParaRPr lang="ru-RU" sz="16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Enzyme </a:t>
            </a:r>
            <a:r>
              <a:rPr lang="en-US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– 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утилита, которая идеально подходит для тестирования приложения на </a:t>
            </a:r>
            <a:r>
              <a:rPr lang="en-US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React</a:t>
            </a:r>
            <a:endParaRPr lang="ru-RU" sz="16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react-test-renderer </a:t>
            </a: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– утилита для </a:t>
            </a: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ru-RU" sz="1600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рендеринга снимков</a:t>
            </a:r>
          </a:p>
          <a:p>
            <a:pPr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6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endParaRPr lang="ru-RU" sz="1600" dirty="0">
              <a:solidFill>
                <a:schemeClr val="tx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EF85020-D45C-C946-BCB2-A0142FC80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8813" y="2723744"/>
            <a:ext cx="5265187" cy="231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638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Unit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тесты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: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тестирование функций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9A4C0E5-6522-FE4E-A541-98DFFD59A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90" y="1024646"/>
            <a:ext cx="8595523" cy="330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29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5038200"/>
            <a:ext cx="9144000" cy="105300"/>
          </a:xfrm>
          <a:prstGeom prst="rect">
            <a:avLst/>
          </a:prstGeom>
          <a:solidFill>
            <a:srgbClr val="662483"/>
          </a:solidFill>
          <a:ln w="9525" cap="flat" cmpd="sng">
            <a:solidFill>
              <a:srgbClr val="66248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0" y="0"/>
            <a:ext cx="9144000" cy="633000"/>
            <a:chOff x="125" y="215925"/>
            <a:chExt cx="9144000" cy="633000"/>
          </a:xfrm>
        </p:grpSpPr>
        <p:sp>
          <p:nvSpPr>
            <p:cNvPr id="75" name="Google Shape;75;p15"/>
            <p:cNvSpPr/>
            <p:nvPr/>
          </p:nvSpPr>
          <p:spPr>
            <a:xfrm>
              <a:off x="125" y="215925"/>
              <a:ext cx="9144000" cy="633000"/>
            </a:xfrm>
            <a:prstGeom prst="rect">
              <a:avLst/>
            </a:prstGeom>
            <a:solidFill>
              <a:srgbClr val="88AF43"/>
            </a:solidFill>
            <a:ln w="9525" cap="flat" cmpd="sng">
              <a:solidFill>
                <a:srgbClr val="88AF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1650" y="285825"/>
              <a:ext cx="5786400" cy="49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Unit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тесты</a:t>
              </a:r>
              <a:r>
                <a:rPr lang="en-US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: </a:t>
              </a:r>
              <a:r>
                <a:rPr lang="ru-RU" sz="2000" dirty="0">
                  <a:solidFill>
                    <a:srgbClr val="FFFFFF"/>
                  </a:solidFill>
                  <a:latin typeface="Tahoma"/>
                  <a:ea typeface="Tahoma"/>
                  <a:cs typeface="Tahoma"/>
                </a:rPr>
                <a:t>тестирование функций</a:t>
              </a: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ru-RU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endParaRPr lang="en-US" sz="2000" dirty="0">
                <a:solidFill>
                  <a:srgbClr val="FFFFFF"/>
                </a:solidFill>
                <a:latin typeface="Tahoma"/>
                <a:ea typeface="Tahoma"/>
                <a:cs typeface="Tahoma"/>
              </a:endParaRP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ED4FCF-71A4-CA42-BFBC-66E74A691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55" y="1277566"/>
            <a:ext cx="8526845" cy="254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8149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9405</TotalTime>
  <Words>171</Words>
  <Application>Microsoft Macintosh PowerPoint</Application>
  <PresentationFormat>Экран (16:9)</PresentationFormat>
  <Paragraphs>59</Paragraphs>
  <Slides>14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7" baseType="lpstr">
      <vt:lpstr>Arial</vt:lpstr>
      <vt:lpstr>Tahoma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Вопросы?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91</cp:revision>
  <dcterms:modified xsi:type="dcterms:W3CDTF">2019-05-21T14:08:53Z</dcterms:modified>
</cp:coreProperties>
</file>